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3"/>
  </p:notesMasterIdLst>
  <p:sldIdLst>
    <p:sldId id="515" r:id="rId2"/>
    <p:sldId id="536" r:id="rId3"/>
    <p:sldId id="537" r:id="rId4"/>
    <p:sldId id="538" r:id="rId5"/>
    <p:sldId id="539" r:id="rId6"/>
    <p:sldId id="541" r:id="rId7"/>
    <p:sldId id="542" r:id="rId8"/>
    <p:sldId id="549" r:id="rId9"/>
    <p:sldId id="543" r:id="rId10"/>
    <p:sldId id="548" r:id="rId11"/>
    <p:sldId id="544" r:id="rId12"/>
    <p:sldId id="545" r:id="rId13"/>
    <p:sldId id="546" r:id="rId14"/>
    <p:sldId id="547" r:id="rId15"/>
    <p:sldId id="540" r:id="rId16"/>
    <p:sldId id="550" r:id="rId17"/>
    <p:sldId id="551" r:id="rId18"/>
    <p:sldId id="552" r:id="rId19"/>
    <p:sldId id="553" r:id="rId20"/>
    <p:sldId id="554" r:id="rId21"/>
    <p:sldId id="555" r:id="rId22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1"/>
    <a:srgbClr val="FFFFA3"/>
    <a:srgbClr val="FFFF93"/>
    <a:srgbClr val="FFFFFF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96433" autoAdjust="0"/>
  </p:normalViewPr>
  <p:slideViewPr>
    <p:cSldViewPr>
      <p:cViewPr varScale="1">
        <p:scale>
          <a:sx n="145" d="100"/>
          <a:sy n="145" d="100"/>
        </p:scale>
        <p:origin x="246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2019-07-12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2019-07-12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2019-07-12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2019-07-12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2019-07-12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2019-07-12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2019-07-12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2019-07-12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2019-07-12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2019-07-12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2019-07-12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2019-07-12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2019-07-12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571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Dataset stats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12" y="438150"/>
            <a:ext cx="8981776" cy="422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2" y="895350"/>
            <a:ext cx="8981776" cy="29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5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5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56415"/>
              </p:ext>
            </p:extLst>
          </p:nvPr>
        </p:nvGraphicFramePr>
        <p:xfrm>
          <a:off x="2971800" y="819150"/>
          <a:ext cx="3502153" cy="3429000"/>
        </p:xfrm>
        <a:graphic>
          <a:graphicData uri="http://schemas.openxmlformats.org/drawingml/2006/table">
            <a:tbl>
              <a:tblPr/>
              <a:tblGrid>
                <a:gridCol w="1634794"/>
                <a:gridCol w="622453"/>
                <a:gridCol w="622453"/>
                <a:gridCol w="622453"/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Intergenic: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Intronic: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2019-07-11-Fire-Cas9-CXCR4-0h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7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2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2019-07-11-Fire-Cas9-CXCR4-48h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2019-07-11-Fire-Cas9-CXCR5-0h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2019-07-11-Fire-Cas9-CXCR5-48h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2019-07-11-Fire-Cas9-FOXA1-0h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2019-07-11-Fire-Cas9-FOXA1-48h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2019-07-11-Fire-Cas9-GATA1-0h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8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2019-07-11-Fire-Cas9-GATA1-48h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4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2019-07-11-Fire-Cas9-GATA2-0h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5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2019-07-11-Fire-Cas9-GATA2-48h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42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8F5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2019-07-11-Fire-Cas9-GATA3-48h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2019-07-11-Fire-Cas9-GATA4-0h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2019-07-11-Fire-Cas9-GATA6-0h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4EF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2019-07-11-Fire-Cas9-GATA6-48h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2019-07-11-Fire-Cas9-MYOD-0h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6B2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3EE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2019-07-11-Fire-Cas9-MYOD-48h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2019-07-11-Fire-Cas9-SIX1-0h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8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2019-07-11-Fire-Cas9-SIX1-48h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92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2019-07-11-Fire-Cas9-SOX2-0h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5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2019-07-11-Fire-Cas9-SOX2-48h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7F3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2019-07-11-Fire-Cas9-no_guide-0h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63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9F6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2019-07-11-Fire-Cas9-no_guide-48h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5F0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2019-07-11-Fire-Cas9-scramble-0h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662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6F2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2019-07-11-Fire-Cas9-scramble-48h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6A2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6858" marR="6858" marT="68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4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58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07" y="177541"/>
            <a:ext cx="4608585" cy="47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32" y="233796"/>
            <a:ext cx="621753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18" y="233796"/>
            <a:ext cx="6106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36" y="233796"/>
            <a:ext cx="615172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35" y="233796"/>
            <a:ext cx="6323731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228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Induction: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4095750"/>
            <a:ext cx="499175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looks like there is a switch between SOX2 and FOXA1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262665"/>
              </p:ext>
            </p:extLst>
          </p:nvPr>
        </p:nvGraphicFramePr>
        <p:xfrm>
          <a:off x="762000" y="895350"/>
          <a:ext cx="7772412" cy="2454005"/>
        </p:xfrm>
        <a:graphic>
          <a:graphicData uri="http://schemas.openxmlformats.org/drawingml/2006/table">
            <a:tbl>
              <a:tblPr/>
              <a:tblGrid>
                <a:gridCol w="536028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  <a:gridCol w="301516"/>
              </a:tblGrid>
              <a:tr h="77891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CXCR4-0h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CXCR4-48h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CXCR5-0h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CXCR5-48h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FOXA1-0h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FOXA1-48h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GATA2-0h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GATA2-48h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GATA3-0h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GATA3-48h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GATA6-0h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GATA6-48h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MYOD-0h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MYOD-48h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SIX1-0h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SIX1-48h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SOX2-0h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SOX2-48h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no_guide-0h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no_guide-48h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scramble-0h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scramble-48h</a:t>
                      </a:r>
                    </a:p>
                  </a:txBody>
                  <a:tcPr marL="8375" marR="8375" marT="8375" marB="0" vert="vert27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MYOD1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CXCR5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CXCR4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B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CFA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FOXA1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B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5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0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0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3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5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8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B8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B0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D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2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9C9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GATA1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GATA2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2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E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F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5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814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A0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2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99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26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A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A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7A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AE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D89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GATA3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F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1D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2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2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A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3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GATA6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E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3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7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D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F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6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7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F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A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1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AC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0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E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7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DE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SIX1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BC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C8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CF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C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4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2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C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9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6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A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BE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4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CE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4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C9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5C3"/>
                    </a:solidFill>
                  </a:tcPr>
                </a:tc>
              </a:tr>
              <a:tr h="167509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SOX2</a:t>
                      </a:r>
                    </a:p>
                  </a:txBody>
                  <a:tcPr marL="8375" marR="8375" marT="837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F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E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0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9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A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F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</a:t>
                      </a:r>
                    </a:p>
                  </a:txBody>
                  <a:tcPr marL="8375" marR="8375" marT="83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8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4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73429</TotalTime>
  <Words>415</Words>
  <Application>Microsoft Office PowerPoint</Application>
  <PresentationFormat>On-screen Show (16:9)</PresentationFormat>
  <Paragraphs>399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2061</cp:revision>
  <dcterms:created xsi:type="dcterms:W3CDTF">2009-02-17T08:29:48Z</dcterms:created>
  <dcterms:modified xsi:type="dcterms:W3CDTF">2019-07-12T15:55:12Z</dcterms:modified>
</cp:coreProperties>
</file>