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12"/>
  </p:notesMasterIdLst>
  <p:sldIdLst>
    <p:sldId id="515" r:id="rId2"/>
    <p:sldId id="549" r:id="rId3"/>
    <p:sldId id="550" r:id="rId4"/>
    <p:sldId id="534" r:id="rId5"/>
    <p:sldId id="536" r:id="rId6"/>
    <p:sldId id="537" r:id="rId7"/>
    <p:sldId id="538" r:id="rId8"/>
    <p:sldId id="539" r:id="rId9"/>
    <p:sldId id="540" r:id="rId10"/>
    <p:sldId id="551" r:id="rId11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A3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9" autoAdjust="0"/>
    <p:restoredTop sz="96433" autoAdjust="0"/>
  </p:normalViewPr>
  <p:slideViewPr>
    <p:cSldViewPr>
      <p:cViewPr varScale="1">
        <p:scale>
          <a:sx n="145" d="100"/>
          <a:sy n="145" d="100"/>
        </p:scale>
        <p:origin x="246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2019-06-26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2019-06-26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2019-06-26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2019-06-26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2019-06-26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2019-06-26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2019-06-26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2019-06-26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2019-06-26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2019-06-26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2019-06-26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2019-06-26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2019-06-26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Relationship Id="rId9" Type="http://schemas.openxmlformats.org/officeDocument/2006/relationships/image" Target="../media/image9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571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Dataset stats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438150"/>
            <a:ext cx="8963827" cy="3518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7" y="819150"/>
            <a:ext cx="8963827" cy="11330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087" y="971550"/>
            <a:ext cx="8963827" cy="11330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087" y="1123950"/>
            <a:ext cx="8963827" cy="11330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087" y="1276350"/>
            <a:ext cx="8963827" cy="11330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087" y="1428750"/>
            <a:ext cx="8963827" cy="11330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0087" y="1581150"/>
            <a:ext cx="8963827" cy="11330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087" y="2038350"/>
            <a:ext cx="8963827" cy="62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02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571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Well summary: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758093"/>
              </p:ext>
            </p:extLst>
          </p:nvPr>
        </p:nvGraphicFramePr>
        <p:xfrm>
          <a:off x="914397" y="1123950"/>
          <a:ext cx="7772406" cy="747345"/>
        </p:xfrm>
        <a:graphic>
          <a:graphicData uri="http://schemas.openxmlformats.org/drawingml/2006/table">
            <a:tbl>
              <a:tblPr/>
              <a:tblGrid>
                <a:gridCol w="478302"/>
                <a:gridCol w="607842"/>
                <a:gridCol w="607842"/>
                <a:gridCol w="607842"/>
                <a:gridCol w="607842"/>
                <a:gridCol w="607842"/>
                <a:gridCol w="607842"/>
                <a:gridCol w="607842"/>
                <a:gridCol w="607842"/>
                <a:gridCol w="607842"/>
                <a:gridCol w="607842"/>
                <a:gridCol w="607842"/>
                <a:gridCol w="607842"/>
              </a:tblGrid>
              <a:tr h="149469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73" marR="7473" marT="74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473" marR="7473" marT="74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473" marR="7473" marT="74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473" marR="7473" marT="74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473" marR="7473" marT="74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473" marR="7473" marT="74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473" marR="7473" marT="74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473" marR="7473" marT="74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473" marR="7473" marT="74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473" marR="7473" marT="74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473" marR="7473" marT="74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473" marR="7473" marT="74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473" marR="7473" marT="747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46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7473" marR="7473" marT="74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106,831,916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8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25,080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57,898,324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BF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104,747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488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54,228,151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C3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12,557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1,211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946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7473" marR="7473" marT="74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34,724,334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D9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30,531,116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DD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27,940,628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0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946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7473" marR="7473" marT="74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791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48,088,972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CA8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50,962,664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C6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47,455,856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CA8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535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946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7473" marR="7473" marT="747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22,766,672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6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41,367,261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D1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53,853,202</a:t>
                      </a:r>
                    </a:p>
                  </a:txBody>
                  <a:tcPr marL="7473" marR="7473" marT="747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C37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10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Fragment length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412696"/>
            <a:ext cx="2233832" cy="22352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5084" y="412696"/>
            <a:ext cx="2233832" cy="223525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438150"/>
            <a:ext cx="2233832" cy="223525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724150"/>
            <a:ext cx="2221035" cy="22309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483" y="2724150"/>
            <a:ext cx="2221035" cy="223098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2724150"/>
            <a:ext cx="2221035" cy="2230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651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Fragment length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438150"/>
            <a:ext cx="2221035" cy="223098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483" y="438150"/>
            <a:ext cx="2221035" cy="22309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6165" y="438150"/>
            <a:ext cx="2221035" cy="22309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702963"/>
            <a:ext cx="2221035" cy="22309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483" y="2702963"/>
            <a:ext cx="2221035" cy="22309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2724150"/>
            <a:ext cx="2221035" cy="2230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6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Differential peaks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8935" y="514350"/>
            <a:ext cx="6166131" cy="1280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19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063486"/>
            <a:ext cx="8963827" cy="3016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58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077779"/>
            <a:ext cx="8963827" cy="2987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24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62" y="1005560"/>
            <a:ext cx="8875076" cy="3132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55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961102"/>
            <a:ext cx="8963827" cy="3221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54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62" y="438150"/>
            <a:ext cx="8875076" cy="4096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70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73151</TotalTime>
  <Words>85</Words>
  <Application>Microsoft Office PowerPoint</Application>
  <PresentationFormat>On-screen Show (16:9)</PresentationFormat>
  <Paragraphs>79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2047</cp:revision>
  <dcterms:created xsi:type="dcterms:W3CDTF">2009-02-17T08:29:48Z</dcterms:created>
  <dcterms:modified xsi:type="dcterms:W3CDTF">2019-06-27T00:17:30Z</dcterms:modified>
</cp:coreProperties>
</file>