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0"/>
  </p:notesMasterIdLst>
  <p:sldIdLst>
    <p:sldId id="515" r:id="rId2"/>
    <p:sldId id="549" r:id="rId3"/>
    <p:sldId id="534" r:id="rId4"/>
    <p:sldId id="536" r:id="rId5"/>
    <p:sldId id="537" r:id="rId6"/>
    <p:sldId id="538" r:id="rId7"/>
    <p:sldId id="539" r:id="rId8"/>
    <p:sldId id="540" r:id="rId9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2019-06-17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2019-06-17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2019-06-17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2019-06-17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2019-06-17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2019-06-17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2019-06-17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2019-06-17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2019-06-17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2019-06-17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2019-06-17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2019-06-17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2019-06-17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862" y="285750"/>
            <a:ext cx="6630277" cy="3232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698" y="611695"/>
            <a:ext cx="6620605" cy="447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88896"/>
            <a:ext cx="2297817" cy="223525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698696"/>
            <a:ext cx="2297817" cy="22352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092" y="488896"/>
            <a:ext cx="2297817" cy="22352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623" y="2702963"/>
            <a:ext cx="2280755" cy="22309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93163"/>
            <a:ext cx="2280755" cy="22309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702963"/>
            <a:ext cx="2280755" cy="22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65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Differential peaks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357462"/>
              </p:ext>
            </p:extLst>
          </p:nvPr>
        </p:nvGraphicFramePr>
        <p:xfrm>
          <a:off x="2006600" y="666750"/>
          <a:ext cx="5587999" cy="1143000"/>
        </p:xfrm>
        <a:graphic>
          <a:graphicData uri="http://schemas.openxmlformats.org/drawingml/2006/table">
            <a:tbl>
              <a:tblPr/>
              <a:tblGrid>
                <a:gridCol w="1764130"/>
                <a:gridCol w="1897631"/>
                <a:gridCol w="963119"/>
                <a:gridCol w="963119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ATAC peaks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FOXA1-48hr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GATA3-48hr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scramble-48hr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1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118294"/>
            <a:ext cx="8963827" cy="290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948077"/>
            <a:ext cx="8875076" cy="324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2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943066"/>
            <a:ext cx="8875076" cy="325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5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902654"/>
            <a:ext cx="8875076" cy="333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4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037125"/>
            <a:ext cx="8963827" cy="306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0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73119</TotalTime>
  <Words>43</Words>
  <Application>Microsoft Office PowerPoint</Application>
  <PresentationFormat>On-screen Show (16:9)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2040</cp:revision>
  <dcterms:created xsi:type="dcterms:W3CDTF">2009-02-17T08:29:48Z</dcterms:created>
  <dcterms:modified xsi:type="dcterms:W3CDTF">2019-06-17T17:30:25Z</dcterms:modified>
</cp:coreProperties>
</file>